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30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2DAD5ADD-F2BA-4184-B2C3-6A651EFAF5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6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27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67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587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11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0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657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0AD592C6-EB4E-4751-90E4-EB45FF2B33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32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9345D209-478C-4FEA-8AEE-1FC73296EF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92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2718"/>
            <a:ext cx="8839200" cy="766482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51054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9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A9DB6890-B9B2-4E5A-AA7D-E75E17A76B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3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412C3E12-30B6-4BCA-BE3B-7A7BF1D372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45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185106D1-41BD-461A-8F45-F27EB0EE96C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94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4B8DF0D3-5549-4C4A-83E1-E66817760D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76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9CBE7A17-6607-450C-BC57-EA5687E29BC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99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D426B830-B229-4A18-BC52-1E3C276C27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0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ABA0E334-AFBE-45BD-BAC2-C70C547CB0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5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145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F9491-0A78-CB28-48F7-640B908820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ADS-B and Transponders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8BF70-3E60-41E7-3428-E6842791FE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Quick and dirty overview</a:t>
            </a:r>
          </a:p>
        </p:txBody>
      </p:sp>
    </p:spTree>
    <p:extLst>
      <p:ext uri="{BB962C8B-B14F-4D97-AF65-F5344CB8AC3E}">
        <p14:creationId xmlns:p14="http://schemas.microsoft.com/office/powerpoint/2010/main" val="273102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AEF1-9213-B2B8-1250-A98D6B53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transponder?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A693E-7266-342D-729E-7B6C1A8A3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313"/>
          <a:stretch>
            <a:fillRect/>
          </a:stretch>
        </p:blipFill>
        <p:spPr>
          <a:xfrm>
            <a:off x="55833" y="1371599"/>
            <a:ext cx="9088167" cy="49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2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BE6F-8A18-3330-7FF6-D947A1BF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transponder mode?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EFE46-8DEB-5B61-4FC6-63659FA6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811"/>
          <a:stretch>
            <a:fillRect/>
          </a:stretch>
        </p:blipFill>
        <p:spPr>
          <a:xfrm>
            <a:off x="0" y="2166256"/>
            <a:ext cx="9131547" cy="38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1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448B-FC7F-7958-3603-C4B311AB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Transponders: codes vs. modes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94912-12AE-0F0C-ABBD-8D0B509D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548"/>
          <a:stretch>
            <a:fillRect/>
          </a:stretch>
        </p:blipFill>
        <p:spPr>
          <a:xfrm>
            <a:off x="-1" y="1676398"/>
            <a:ext cx="9144000" cy="45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D88B-FB30-B158-E538-8DE81F3A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transponder modes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2A489F-2CAC-DA3F-756F-04496532E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698"/>
          <a:stretch>
            <a:fillRect/>
          </a:stretch>
        </p:blipFill>
        <p:spPr>
          <a:xfrm>
            <a:off x="0" y="1734418"/>
            <a:ext cx="9144000" cy="40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8A78-EE57-C30F-42A4-ECC2391D1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b="1" i="1" dirty="0"/>
              <a:t>IDENT</a:t>
            </a:r>
            <a:r>
              <a:rPr lang="en-US" dirty="0"/>
              <a:t> ??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5D0BD-8B2D-136D-E6E9-C67ABDC56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258"/>
          <a:stretch>
            <a:fillRect/>
          </a:stretch>
        </p:blipFill>
        <p:spPr>
          <a:xfrm>
            <a:off x="0" y="1698173"/>
            <a:ext cx="9144000" cy="38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21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does ADS-B work">
            <a:hlinkClick r:id="" action="ppaction://media"/>
            <a:extLst>
              <a:ext uri="{FF2B5EF4-FFF2-40B4-BE49-F238E27FC236}">
                <a16:creationId xmlns:a16="http://schemas.microsoft.com/office/drawing/2014/main" id="{BE112BD9-C92B-BFAE-ACA3-630EC0D4C1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32905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ound_School_Them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ound_School_Theme" id="{CC9089E6-9019-4A67-A799-E2425C342D78}" vid="{804DEC66-30D5-48A9-B7A6-A52DAEE056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Ground_School_Theme</Template>
  <TotalTime>104</TotalTime>
  <Words>32</Words>
  <Application>Microsoft Office PowerPoint</Application>
  <PresentationFormat>On-screen Show (4:3)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Century Gothic</vt:lpstr>
      <vt:lpstr>Wingdings 3</vt:lpstr>
      <vt:lpstr>Ground_School_Theme</vt:lpstr>
      <vt:lpstr>ADS-B and Transponders</vt:lpstr>
      <vt:lpstr>What is a transponder?</vt:lpstr>
      <vt:lpstr>What is a transponder mode?</vt:lpstr>
      <vt:lpstr>Transponders: codes vs. modes</vt:lpstr>
      <vt:lpstr>Three transponder modes</vt:lpstr>
      <vt:lpstr>What is IDENT ??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Kathy Harkness</dc:creator>
  <cp:lastModifiedBy>Kathy Harkness</cp:lastModifiedBy>
  <cp:revision>2</cp:revision>
  <dcterms:created xsi:type="dcterms:W3CDTF">2026-02-16T21:50:28Z</dcterms:created>
  <dcterms:modified xsi:type="dcterms:W3CDTF">2026-02-17T01:07:58Z</dcterms:modified>
</cp:coreProperties>
</file>